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>
        <p:scale>
          <a:sx n="66" d="100"/>
          <a:sy n="66" d="100"/>
        </p:scale>
        <p:origin x="1483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4217-5F43-8157-1BCB-35732855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A62A0-4BF6-93F0-C4E6-770E36F29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633FF-1744-04B9-57D6-5DB298C2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35EDF-4129-E290-DB02-1C37D110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47728-2B5F-1E2F-E113-CF6DCF3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FCFA-5811-0B12-9010-C6D83AF0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308F2-FD91-F8D6-A053-0E7719214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206EB-33E5-DC97-3507-CD8710D3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1EF08-364F-A144-A83A-3ECC3819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4FC6-4E4B-781B-FD6D-B08E0838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7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DF52-B5CD-735E-D935-B3104E814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500EF-F29F-8F59-2CEE-430967E3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8E86-017B-C71B-CFCD-F8B56AAD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A1382-3A5F-174A-4249-04D5D715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51F49-F445-ECAC-2512-FBA7DD91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0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3A7B-C1FF-2257-DF55-0D12BF42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872F-E7D9-B350-C925-9CE3B4F9E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71FD-8AF3-7805-0C4A-5A293311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2CA99-73FD-0398-DB56-9528108E0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0A8FB-B8B9-53B5-41C5-830329D8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6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2D30-3530-4371-66E8-BA745802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7029-6EAA-AEC5-D30F-0785C14E8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11EA-45D1-F751-FE47-C28A6443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94F5-E51F-6BF3-5180-F4953EA8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F4CCC-A9BF-2888-0CB1-FB0554DF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4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1397-03AB-3CEC-460B-91EBBF07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432E-2A0F-BDFB-C953-95C7718E9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E319D-8E61-BA4B-58D5-2C1566A3B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EB93F-CF48-4A3C-E38E-729DFB7C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28228-9597-AE89-4E79-C7CA886F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DF568-6AEA-091B-9D83-CEFAB169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2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B21B-8B9C-A779-697E-A9D82554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4C86F-1CB5-4116-CCFA-7B9C6407B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DA2E-31F1-7466-2967-00E983440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07D10-63FF-2FC5-FAEE-4544B7AD7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B9A13-3272-0B47-77FB-52804AE997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67447-439F-8351-B1E2-C587BDF0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51DC5-4434-2331-3520-C3333ABC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A290F-B385-87DF-4982-84D47500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2593-3F72-4EBB-90B9-2E333216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0ED67-B817-E9B4-C198-0A5DCAD4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FF012-EBBE-204F-E270-33178A5A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C885C-4818-25E7-2C71-DE1DA0CB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1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9FD6E-CB9E-2286-A6DD-D8AEF6F0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C2BE8-8813-04E8-7D17-7A20221C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172FD-D1D4-2BC5-DDBF-D7448A41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1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362C-5729-BDBA-6C39-460106A3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C653-C25C-C823-F340-513DA84F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03D-7CD4-CD32-4CF6-EFDF3F0F8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77383-3BD3-A70B-5D0D-3F8A7D31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1E9B3-1C7A-7FA3-4CC0-FA2AC4FD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104A3-BA36-80A2-543C-8D0E0D35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6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9CF4-F39B-9CA8-FAED-E5D3B39D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1FA4B-C231-AAC9-E316-653DDB629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30CF-FF4D-7DE4-FBA3-1C295C149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EDC8E-F005-2D93-229D-AADB7A61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833E7-4745-20E1-B949-2FF2B9CA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0A7BC-3DD5-E516-9DE5-3D4B02D6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1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44EA5B-A7DD-545C-5A20-B8412074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C1C17-6AD0-EC46-5589-AC0AFA294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BF057-F2B8-D421-75AF-8058FE693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31086-9880-421B-B7CC-AD2F451AABD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D7281-A1AB-6974-B3A7-C786A8EBE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8C0B-A5D4-0993-A36E-D39AD92C8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0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5A3EB-AC02-D231-3370-D30CC316D067}"/>
              </a:ext>
            </a:extLst>
          </p:cNvPr>
          <p:cNvSpPr/>
          <p:nvPr/>
        </p:nvSpPr>
        <p:spPr>
          <a:xfrm>
            <a:off x="540774" y="1091382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8652C-5A9B-1A9B-0884-8F39803E3D07}"/>
              </a:ext>
            </a:extLst>
          </p:cNvPr>
          <p:cNvSpPr/>
          <p:nvPr/>
        </p:nvSpPr>
        <p:spPr>
          <a:xfrm>
            <a:off x="5039913" y="1091382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A3A6-7150-DCDF-2F13-4700B6468F73}"/>
              </a:ext>
            </a:extLst>
          </p:cNvPr>
          <p:cNvSpPr/>
          <p:nvPr/>
        </p:nvSpPr>
        <p:spPr>
          <a:xfrm>
            <a:off x="8468374" y="1093337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4B1BCE-C1E3-92CC-7279-0E0D08DD8984}"/>
              </a:ext>
            </a:extLst>
          </p:cNvPr>
          <p:cNvSpPr/>
          <p:nvPr/>
        </p:nvSpPr>
        <p:spPr>
          <a:xfrm>
            <a:off x="1796747" y="315615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OpenCV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A06C8-78F1-8C79-0F51-83F9F511B2D4}"/>
              </a:ext>
            </a:extLst>
          </p:cNvPr>
          <p:cNvSpPr/>
          <p:nvPr/>
        </p:nvSpPr>
        <p:spPr>
          <a:xfrm>
            <a:off x="1796747" y="2487558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Inpaint Anything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500945-A070-E7F6-7D93-0F48058671D5}"/>
              </a:ext>
            </a:extLst>
          </p:cNvPr>
          <p:cNvSpPr/>
          <p:nvPr/>
        </p:nvSpPr>
        <p:spPr>
          <a:xfrm>
            <a:off x="5890730" y="2536725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Pilgram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54EE8E-289B-1A82-1A25-4D3B2D325F00}"/>
              </a:ext>
            </a:extLst>
          </p:cNvPr>
          <p:cNvSpPr/>
          <p:nvPr/>
        </p:nvSpPr>
        <p:spPr>
          <a:xfrm>
            <a:off x="9774588" y="232237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Tesseract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9D8C4E-D8A6-846C-33EA-EF496BAD677B}"/>
              </a:ext>
            </a:extLst>
          </p:cNvPr>
          <p:cNvSpPr/>
          <p:nvPr/>
        </p:nvSpPr>
        <p:spPr>
          <a:xfrm>
            <a:off x="9774589" y="3000798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VietOCR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B34DC4C-C18B-718A-F8BC-3BBC5A8593EC}"/>
              </a:ext>
            </a:extLst>
          </p:cNvPr>
          <p:cNvSpPr/>
          <p:nvPr/>
        </p:nvSpPr>
        <p:spPr>
          <a:xfrm>
            <a:off x="9306674" y="2418728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C9432C-0956-1DE1-AB32-FB4EEB3A8725}"/>
              </a:ext>
            </a:extLst>
          </p:cNvPr>
          <p:cNvSpPr/>
          <p:nvPr/>
        </p:nvSpPr>
        <p:spPr>
          <a:xfrm>
            <a:off x="9774587" y="386603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CFE2DB-65FE-05BF-17AC-411190C90D71}"/>
              </a:ext>
            </a:extLst>
          </p:cNvPr>
          <p:cNvSpPr/>
          <p:nvPr/>
        </p:nvSpPr>
        <p:spPr>
          <a:xfrm>
            <a:off x="9774588" y="454446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Area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6BD54D5-B128-DF89-1A0F-2BC355FCAA24}"/>
              </a:ext>
            </a:extLst>
          </p:cNvPr>
          <p:cNvSpPr/>
          <p:nvPr/>
        </p:nvSpPr>
        <p:spPr>
          <a:xfrm>
            <a:off x="9306673" y="396239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535CEB38-E352-C18C-9614-335B3AD6A879}"/>
              </a:ext>
            </a:extLst>
          </p:cNvPr>
          <p:cNvSpPr/>
          <p:nvPr/>
        </p:nvSpPr>
        <p:spPr>
          <a:xfrm>
            <a:off x="1410390" y="265363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DD223-746E-9E28-F832-26B9515C6E37}"/>
              </a:ext>
            </a:extLst>
          </p:cNvPr>
          <p:cNvSpPr/>
          <p:nvPr/>
        </p:nvSpPr>
        <p:spPr>
          <a:xfrm>
            <a:off x="1823440" y="437731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Point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0BCD7C-C71D-7D35-FD32-2FC4BAA6E747}"/>
              </a:ext>
            </a:extLst>
          </p:cNvPr>
          <p:cNvSpPr/>
          <p:nvPr/>
        </p:nvSpPr>
        <p:spPr>
          <a:xfrm>
            <a:off x="1823441" y="5055740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Shape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F29D9A0-921D-559C-B7CB-9BDE44193C0D}"/>
              </a:ext>
            </a:extLst>
          </p:cNvPr>
          <p:cNvSpPr/>
          <p:nvPr/>
        </p:nvSpPr>
        <p:spPr>
          <a:xfrm>
            <a:off x="1355526" y="4473670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7721BC-8C6B-0DE5-C856-9B6DE1F138E8}"/>
              </a:ext>
            </a:extLst>
          </p:cNvPr>
          <p:cNvSpPr/>
          <p:nvPr/>
        </p:nvSpPr>
        <p:spPr>
          <a:xfrm>
            <a:off x="3753117" y="488859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Polyline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C73C86-B917-78FB-963C-6BD15545805F}"/>
              </a:ext>
            </a:extLst>
          </p:cNvPr>
          <p:cNvSpPr/>
          <p:nvPr/>
        </p:nvSpPr>
        <p:spPr>
          <a:xfrm>
            <a:off x="3753118" y="556701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Rectangle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78852B9-4CB7-E0D7-8491-BA79A50DF85F}"/>
              </a:ext>
            </a:extLst>
          </p:cNvPr>
          <p:cNvSpPr/>
          <p:nvPr/>
        </p:nvSpPr>
        <p:spPr>
          <a:xfrm>
            <a:off x="3285202" y="4984947"/>
            <a:ext cx="320183" cy="1620357"/>
          </a:xfrm>
          <a:prstGeom prst="leftBrace">
            <a:avLst>
              <a:gd name="adj1" fmla="val 8333"/>
              <a:gd name="adj2" fmla="val 27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E63994-1177-2848-B080-36E18E347CB6}"/>
              </a:ext>
            </a:extLst>
          </p:cNvPr>
          <p:cNvSpPr/>
          <p:nvPr/>
        </p:nvSpPr>
        <p:spPr>
          <a:xfrm>
            <a:off x="3753117" y="6215947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Elip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BFEF4-9C9D-8F71-B7E6-DAFCB669D84F}"/>
              </a:ext>
            </a:extLst>
          </p:cNvPr>
          <p:cNvSpPr/>
          <p:nvPr/>
        </p:nvSpPr>
        <p:spPr>
          <a:xfrm>
            <a:off x="5890729" y="387586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87959-C397-4464-A1F3-1AD16C46F5D3}"/>
              </a:ext>
            </a:extLst>
          </p:cNvPr>
          <p:cNvGrpSpPr/>
          <p:nvPr/>
        </p:nvGrpSpPr>
        <p:grpSpPr>
          <a:xfrm>
            <a:off x="873075" y="2109249"/>
            <a:ext cx="388895" cy="2821859"/>
            <a:chOff x="784585" y="1588138"/>
            <a:chExt cx="388895" cy="282185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3AAA14-5C1A-4A5A-5308-2AA052454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625020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3457-C151-BD66-DB1F-03046BCF87A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14C830-4F6D-3B9B-10B3-37089CDB12BC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1588138"/>
              <a:ext cx="0" cy="2821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89566F-F909-F2AC-45A3-55D2F0CC2142}"/>
              </a:ext>
            </a:extLst>
          </p:cNvPr>
          <p:cNvGrpSpPr/>
          <p:nvPr/>
        </p:nvGrpSpPr>
        <p:grpSpPr>
          <a:xfrm>
            <a:off x="5420276" y="2158416"/>
            <a:ext cx="388895" cy="2134346"/>
            <a:chOff x="784585" y="2275651"/>
            <a:chExt cx="388895" cy="213434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F615C7-C00E-1EA2-8096-552E42A1AA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93965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92F9363-4450-C8E3-8248-04085213EF0B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2FBE4-8D84-AEAF-5D57-FFDFBB1E37F4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275651"/>
              <a:ext cx="0" cy="2134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7735A-33AF-B5DF-73EC-2DA119CF0524}"/>
              </a:ext>
            </a:extLst>
          </p:cNvPr>
          <p:cNvGrpSpPr/>
          <p:nvPr/>
        </p:nvGrpSpPr>
        <p:grpSpPr>
          <a:xfrm>
            <a:off x="8846395" y="2192595"/>
            <a:ext cx="388895" cy="2286966"/>
            <a:chOff x="784585" y="2123031"/>
            <a:chExt cx="388895" cy="228696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BB5649-E28B-FAD1-1E66-5D083F8A8CF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84133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812E705-29C6-CF4E-7ABD-CD015D4090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880BEF-8100-11B4-6F02-6825C8E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123031"/>
              <a:ext cx="0" cy="2286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97C2181-BA55-E55F-81D5-DF8656B3B9AB}"/>
              </a:ext>
            </a:extLst>
          </p:cNvPr>
          <p:cNvSpPr/>
          <p:nvPr/>
        </p:nvSpPr>
        <p:spPr>
          <a:xfrm>
            <a:off x="4159045" y="98322"/>
            <a:ext cx="3608439" cy="68138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Phương thứ tiếp cận</a:t>
            </a:r>
          </a:p>
        </p:txBody>
      </p:sp>
    </p:spTree>
    <p:extLst>
      <p:ext uri="{BB962C8B-B14F-4D97-AF65-F5344CB8AC3E}">
        <p14:creationId xmlns:p14="http://schemas.microsoft.com/office/powerpoint/2010/main" val="385282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43094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CAAC6-06BA-DDBF-2A63-D6CBB40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5" y="1322077"/>
            <a:ext cx="3763833" cy="3798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31FA7-C62D-D3E6-2212-97E8360F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88" y="1322077"/>
            <a:ext cx="3838223" cy="379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5B30E-680D-9356-7E53-5CE11B44C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112" y="1322077"/>
            <a:ext cx="3863648" cy="37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9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43094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CAAC6-06BA-DDBF-2A63-D6CBB40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5" y="1322077"/>
            <a:ext cx="3763833" cy="379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5B30E-680D-9356-7E53-5CE11B44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52" y="1322077"/>
            <a:ext cx="3863648" cy="3798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B55CE-73AE-47E0-B2DF-90C618CEC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664" y="1322077"/>
            <a:ext cx="3863648" cy="38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1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662539" y="430943"/>
            <a:ext cx="2866923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Anything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FFB4D-B91E-F78C-828C-81E5F599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66" y="1484504"/>
            <a:ext cx="5301308" cy="403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21315-297B-8287-03D7-2D4FDF50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84503"/>
            <a:ext cx="5405121" cy="40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954A8F-27C8-6A40-ADAB-8A2CCC86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91" y="3222028"/>
            <a:ext cx="4007328" cy="3003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FFB4D-B91E-F78C-828C-81E5F599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46" y="246790"/>
            <a:ext cx="3906481" cy="2975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A18FF-99ED-450F-2F3D-94EEB6427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18" y="246790"/>
            <a:ext cx="3953834" cy="2975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87C6CA-004F-D4D4-6B92-0BD60745D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927" y="3222028"/>
            <a:ext cx="3972825" cy="30034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6432F-A025-1B57-FAEE-2A16A8474275}"/>
              </a:ext>
            </a:extLst>
          </p:cNvPr>
          <p:cNvSpPr/>
          <p:nvPr/>
        </p:nvSpPr>
        <p:spPr>
          <a:xfrm>
            <a:off x="2890520" y="2860040"/>
            <a:ext cx="319935" cy="346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90488" y="2877898"/>
            <a:ext cx="2928567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Anything</a:t>
            </a:r>
          </a:p>
        </p:txBody>
      </p:sp>
    </p:spTree>
    <p:extLst>
      <p:ext uri="{BB962C8B-B14F-4D97-AF65-F5344CB8AC3E}">
        <p14:creationId xmlns:p14="http://schemas.microsoft.com/office/powerpoint/2010/main" val="258187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pic>
        <p:nvPicPr>
          <p:cNvPr id="4" name="Picture 3" descr="A video game screen with a house and flowers&#10;&#10;Description automatically generated">
            <a:extLst>
              <a:ext uri="{FF2B5EF4-FFF2-40B4-BE49-F238E27FC236}">
                <a16:creationId xmlns:a16="http://schemas.microsoft.com/office/drawing/2014/main" id="{0CCA990D-5C17-759E-2CAE-F3BDF00B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2236493"/>
            <a:ext cx="3860800" cy="2679430"/>
          </a:xfrm>
          <a:prstGeom prst="rect">
            <a:avLst/>
          </a:prstGeom>
        </p:spPr>
      </p:pic>
      <p:pic>
        <p:nvPicPr>
          <p:cNvPr id="6" name="Picture 5" descr="A black and white square with white squares&#10;&#10;Description automatically generated">
            <a:extLst>
              <a:ext uri="{FF2B5EF4-FFF2-40B4-BE49-F238E27FC236}">
                <a16:creationId xmlns:a16="http://schemas.microsoft.com/office/drawing/2014/main" id="{14E439E2-99D1-A246-9502-A06AC75A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62" y="2236493"/>
            <a:ext cx="3860800" cy="2679430"/>
          </a:xfrm>
          <a:prstGeom prst="rect">
            <a:avLst/>
          </a:prstGeom>
        </p:spPr>
      </p:pic>
      <p:pic>
        <p:nvPicPr>
          <p:cNvPr id="8" name="Picture 7" descr="A cartoon of a house with flowers and a fence&#10;&#10;Description automatically generated">
            <a:extLst>
              <a:ext uri="{FF2B5EF4-FFF2-40B4-BE49-F238E27FC236}">
                <a16:creationId xmlns:a16="http://schemas.microsoft.com/office/drawing/2014/main" id="{B8C03827-750F-9FEA-3B0E-789D5F2DE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44" y="2236493"/>
            <a:ext cx="3860800" cy="2679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val="185383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pic>
        <p:nvPicPr>
          <p:cNvPr id="4" name="Picture 3" descr="A video game screen with a house and flowers&#10;&#10;Description automatically generated">
            <a:extLst>
              <a:ext uri="{FF2B5EF4-FFF2-40B4-BE49-F238E27FC236}">
                <a16:creationId xmlns:a16="http://schemas.microsoft.com/office/drawing/2014/main" id="{0CCA990D-5C17-759E-2CAE-F3BDF00B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2236493"/>
            <a:ext cx="3860800" cy="2679430"/>
          </a:xfrm>
          <a:prstGeom prst="rect">
            <a:avLst/>
          </a:prstGeom>
        </p:spPr>
      </p:pic>
      <p:pic>
        <p:nvPicPr>
          <p:cNvPr id="5" name="Picture 4" descr="A white square in the middle of a black background&#10;&#10;Description automatically generated">
            <a:extLst>
              <a:ext uri="{FF2B5EF4-FFF2-40B4-BE49-F238E27FC236}">
                <a16:creationId xmlns:a16="http://schemas.microsoft.com/office/drawing/2014/main" id="{AE3D3144-AAAF-1C82-756B-490CB943C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09" y="2236492"/>
            <a:ext cx="3860797" cy="2679429"/>
          </a:xfrm>
          <a:prstGeom prst="rect">
            <a:avLst/>
          </a:prstGeom>
        </p:spPr>
      </p:pic>
      <p:pic>
        <p:nvPicPr>
          <p:cNvPr id="9" name="Picture 8" descr="A video game screen capture&#10;&#10;Description automatically generated">
            <a:extLst>
              <a:ext uri="{FF2B5EF4-FFF2-40B4-BE49-F238E27FC236}">
                <a16:creationId xmlns:a16="http://schemas.microsoft.com/office/drawing/2014/main" id="{9DE94B27-AB2A-FE83-345C-1BFE70F95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35" y="2236492"/>
            <a:ext cx="3860796" cy="2679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359AF6-5B3C-05E3-E673-65FD1C42CE8C}"/>
              </a:ext>
            </a:extLst>
          </p:cNvPr>
          <p:cNvSpPr txBox="1"/>
          <p:nvPr/>
        </p:nvSpPr>
        <p:spPr>
          <a:xfrm>
            <a:off x="386080" y="565388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Inpaint Anything</a:t>
            </a:r>
          </a:p>
        </p:txBody>
      </p:sp>
    </p:spTree>
    <p:extLst>
      <p:ext uri="{BB962C8B-B14F-4D97-AF65-F5344CB8AC3E}">
        <p14:creationId xmlns:p14="http://schemas.microsoft.com/office/powerpoint/2010/main" val="275421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Intermediate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  <p:pic>
        <p:nvPicPr>
          <p:cNvPr id="10" name="Picture 9" descr="A person looking to the side&#10;&#10;Description automatically generated">
            <a:extLst>
              <a:ext uri="{FF2B5EF4-FFF2-40B4-BE49-F238E27FC236}">
                <a16:creationId xmlns:a16="http://schemas.microsoft.com/office/drawing/2014/main" id="{C219DB07-BD83-C735-336F-43C4044C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49" y="2035892"/>
            <a:ext cx="3752850" cy="2628900"/>
          </a:xfrm>
          <a:prstGeom prst="rect">
            <a:avLst/>
          </a:prstGeom>
        </p:spPr>
      </p:pic>
      <p:pic>
        <p:nvPicPr>
          <p:cNvPr id="12" name="Picture 11" descr="A white silhouette of a person&#10;&#10;Description automatically generated">
            <a:extLst>
              <a:ext uri="{FF2B5EF4-FFF2-40B4-BE49-F238E27FC236}">
                <a16:creationId xmlns:a16="http://schemas.microsoft.com/office/drawing/2014/main" id="{FB3D656B-A537-6E36-5FBC-BA7DB864F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61" y="2035892"/>
            <a:ext cx="3752850" cy="2628900"/>
          </a:xfrm>
          <a:prstGeom prst="rect">
            <a:avLst/>
          </a:prstGeom>
        </p:spPr>
      </p:pic>
      <p:pic>
        <p:nvPicPr>
          <p:cNvPr id="14" name="Picture 13" descr="A person holding a pink feather&#10;&#10;Description automatically generated">
            <a:extLst>
              <a:ext uri="{FF2B5EF4-FFF2-40B4-BE49-F238E27FC236}">
                <a16:creationId xmlns:a16="http://schemas.microsoft.com/office/drawing/2014/main" id="{74E493F9-E108-0516-6FEB-D579B6FD8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1" y="2035892"/>
            <a:ext cx="37528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2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  <p:pic>
        <p:nvPicPr>
          <p:cNvPr id="4" name="Picture 3" descr="A person standing on a bridge&#10;&#10;Description automatically generated">
            <a:extLst>
              <a:ext uri="{FF2B5EF4-FFF2-40B4-BE49-F238E27FC236}">
                <a16:creationId xmlns:a16="http://schemas.microsoft.com/office/drawing/2014/main" id="{BC7087C9-FE4F-0570-98EA-3C10B77C5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0" y="2035890"/>
            <a:ext cx="3786456" cy="2526277"/>
          </a:xfrm>
          <a:prstGeom prst="rect">
            <a:avLst/>
          </a:prstGeom>
        </p:spPr>
      </p:pic>
      <p:pic>
        <p:nvPicPr>
          <p:cNvPr id="6" name="Picture 5" descr="A black and white square with a white square in the middle&#10;&#10;Description automatically generated">
            <a:extLst>
              <a:ext uri="{FF2B5EF4-FFF2-40B4-BE49-F238E27FC236}">
                <a16:creationId xmlns:a16="http://schemas.microsoft.com/office/drawing/2014/main" id="{1868B050-2E67-9111-FB45-3F9EB6743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72" y="2035890"/>
            <a:ext cx="3786456" cy="2526276"/>
          </a:xfrm>
          <a:prstGeom prst="rect">
            <a:avLst/>
          </a:prstGeom>
        </p:spPr>
      </p:pic>
      <p:pic>
        <p:nvPicPr>
          <p:cNvPr id="8" name="Picture 7" descr="A red bridge with a city in the background&#10;&#10;Description automatically generated">
            <a:extLst>
              <a:ext uri="{FF2B5EF4-FFF2-40B4-BE49-F238E27FC236}">
                <a16:creationId xmlns:a16="http://schemas.microsoft.com/office/drawing/2014/main" id="{6ABD974F-35DE-67AD-D623-4F042E11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5" y="2035891"/>
            <a:ext cx="3786454" cy="25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2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59AF6-5B3C-05E3-E673-65FD1C42CE8C}"/>
              </a:ext>
            </a:extLst>
          </p:cNvPr>
          <p:cNvSpPr txBox="1"/>
          <p:nvPr/>
        </p:nvSpPr>
        <p:spPr>
          <a:xfrm>
            <a:off x="386080" y="565388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Inpaint Anything</a:t>
            </a:r>
          </a:p>
        </p:txBody>
      </p:sp>
      <p:pic>
        <p:nvPicPr>
          <p:cNvPr id="5" name="Picture 4" descr="A person standing on a bridge&#10;&#10;Description automatically generated">
            <a:extLst>
              <a:ext uri="{FF2B5EF4-FFF2-40B4-BE49-F238E27FC236}">
                <a16:creationId xmlns:a16="http://schemas.microsoft.com/office/drawing/2014/main" id="{BC2F7AF1-52CB-1392-F4B1-D2D90B2B3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0" y="2035890"/>
            <a:ext cx="3786456" cy="2526277"/>
          </a:xfrm>
          <a:prstGeom prst="rect">
            <a:avLst/>
          </a:prstGeom>
        </p:spPr>
      </p:pic>
      <p:pic>
        <p:nvPicPr>
          <p:cNvPr id="12" name="Picture 11" descr="A white and black screen&#10;&#10;Description automatically generated with medium confidence">
            <a:extLst>
              <a:ext uri="{FF2B5EF4-FFF2-40B4-BE49-F238E27FC236}">
                <a16:creationId xmlns:a16="http://schemas.microsoft.com/office/drawing/2014/main" id="{18E74A67-5D1C-B276-9CD6-0B8E01F44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72" y="2035890"/>
            <a:ext cx="3786456" cy="2526276"/>
          </a:xfrm>
          <a:prstGeom prst="rect">
            <a:avLst/>
          </a:prstGeom>
        </p:spPr>
      </p:pic>
      <p:pic>
        <p:nvPicPr>
          <p:cNvPr id="15" name="Picture 14" descr="A bridge with a city in the background&#10;&#10;Description automatically generated">
            <a:extLst>
              <a:ext uri="{FF2B5EF4-FFF2-40B4-BE49-F238E27FC236}">
                <a16:creationId xmlns:a16="http://schemas.microsoft.com/office/drawing/2014/main" id="{34F892A0-3D16-EEFE-F573-BD5CC9EE4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2035889"/>
            <a:ext cx="3786457" cy="25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5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5A3EB-AC02-D231-3370-D30CC316D067}"/>
              </a:ext>
            </a:extLst>
          </p:cNvPr>
          <p:cNvSpPr/>
          <p:nvPr/>
        </p:nvSpPr>
        <p:spPr>
          <a:xfrm>
            <a:off x="540774" y="855406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8652C-5A9B-1A9B-0884-8F39803E3D07}"/>
              </a:ext>
            </a:extLst>
          </p:cNvPr>
          <p:cNvSpPr/>
          <p:nvPr/>
        </p:nvSpPr>
        <p:spPr>
          <a:xfrm>
            <a:off x="5039913" y="855406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A3A6-7150-DCDF-2F13-4700B6468F73}"/>
              </a:ext>
            </a:extLst>
          </p:cNvPr>
          <p:cNvSpPr/>
          <p:nvPr/>
        </p:nvSpPr>
        <p:spPr>
          <a:xfrm>
            <a:off x="8468374" y="857361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A06C8-78F1-8C79-0F51-83F9F511B2D4}"/>
              </a:ext>
            </a:extLst>
          </p:cNvPr>
          <p:cNvSpPr/>
          <p:nvPr/>
        </p:nvSpPr>
        <p:spPr>
          <a:xfrm>
            <a:off x="1435510" y="2067733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Thu thập dữ liệu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500945-A070-E7F6-7D93-0F48058671D5}"/>
              </a:ext>
            </a:extLst>
          </p:cNvPr>
          <p:cNvSpPr/>
          <p:nvPr/>
        </p:nvSpPr>
        <p:spPr>
          <a:xfrm>
            <a:off x="5890730" y="2300749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Pilgram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54EE8E-289B-1A82-1A25-4D3B2D325F00}"/>
              </a:ext>
            </a:extLst>
          </p:cNvPr>
          <p:cNvSpPr/>
          <p:nvPr/>
        </p:nvSpPr>
        <p:spPr>
          <a:xfrm>
            <a:off x="9774588" y="2086396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Tesseract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9D8C4E-D8A6-846C-33EA-EF496BAD677B}"/>
              </a:ext>
            </a:extLst>
          </p:cNvPr>
          <p:cNvSpPr/>
          <p:nvPr/>
        </p:nvSpPr>
        <p:spPr>
          <a:xfrm>
            <a:off x="9774589" y="276482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VietOCR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B34DC4C-C18B-718A-F8BC-3BBC5A8593EC}"/>
              </a:ext>
            </a:extLst>
          </p:cNvPr>
          <p:cNvSpPr/>
          <p:nvPr/>
        </p:nvSpPr>
        <p:spPr>
          <a:xfrm>
            <a:off x="9306674" y="218275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C9432C-0956-1DE1-AB32-FB4EEB3A8725}"/>
              </a:ext>
            </a:extLst>
          </p:cNvPr>
          <p:cNvSpPr/>
          <p:nvPr/>
        </p:nvSpPr>
        <p:spPr>
          <a:xfrm>
            <a:off x="9774587" y="3630060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CFE2DB-65FE-05BF-17AC-411190C90D71}"/>
              </a:ext>
            </a:extLst>
          </p:cNvPr>
          <p:cNvSpPr/>
          <p:nvPr/>
        </p:nvSpPr>
        <p:spPr>
          <a:xfrm>
            <a:off x="9774588" y="430848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Area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6BD54D5-B128-DF89-1A0F-2BC355FCAA24}"/>
              </a:ext>
            </a:extLst>
          </p:cNvPr>
          <p:cNvSpPr/>
          <p:nvPr/>
        </p:nvSpPr>
        <p:spPr>
          <a:xfrm>
            <a:off x="9306673" y="3726416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DD223-746E-9E28-F832-26B9515C6E37}"/>
              </a:ext>
            </a:extLst>
          </p:cNvPr>
          <p:cNvSpPr/>
          <p:nvPr/>
        </p:nvSpPr>
        <p:spPr>
          <a:xfrm>
            <a:off x="1823440" y="414133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Point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0BCD7C-C71D-7D35-FD32-2FC4BAA6E747}"/>
              </a:ext>
            </a:extLst>
          </p:cNvPr>
          <p:cNvSpPr/>
          <p:nvPr/>
        </p:nvSpPr>
        <p:spPr>
          <a:xfrm>
            <a:off x="1823441" y="481976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Shape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F29D9A0-921D-559C-B7CB-9BDE44193C0D}"/>
              </a:ext>
            </a:extLst>
          </p:cNvPr>
          <p:cNvSpPr/>
          <p:nvPr/>
        </p:nvSpPr>
        <p:spPr>
          <a:xfrm>
            <a:off x="1355526" y="4237694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7721BC-8C6B-0DE5-C856-9B6DE1F138E8}"/>
              </a:ext>
            </a:extLst>
          </p:cNvPr>
          <p:cNvSpPr/>
          <p:nvPr/>
        </p:nvSpPr>
        <p:spPr>
          <a:xfrm>
            <a:off x="3753117" y="465261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Polyline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C73C86-B917-78FB-963C-6BD15545805F}"/>
              </a:ext>
            </a:extLst>
          </p:cNvPr>
          <p:cNvSpPr/>
          <p:nvPr/>
        </p:nvSpPr>
        <p:spPr>
          <a:xfrm>
            <a:off x="3753118" y="533104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Rectangle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78852B9-4CB7-E0D7-8491-BA79A50DF85F}"/>
              </a:ext>
            </a:extLst>
          </p:cNvPr>
          <p:cNvSpPr/>
          <p:nvPr/>
        </p:nvSpPr>
        <p:spPr>
          <a:xfrm>
            <a:off x="3285202" y="4748971"/>
            <a:ext cx="320183" cy="1620357"/>
          </a:xfrm>
          <a:prstGeom prst="leftBrace">
            <a:avLst>
              <a:gd name="adj1" fmla="val 8333"/>
              <a:gd name="adj2" fmla="val 27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E63994-1177-2848-B080-36E18E347CB6}"/>
              </a:ext>
            </a:extLst>
          </p:cNvPr>
          <p:cNvSpPr/>
          <p:nvPr/>
        </p:nvSpPr>
        <p:spPr>
          <a:xfrm>
            <a:off x="3753117" y="5979971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Elip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BFEF4-9C9D-8F71-B7E6-DAFCB669D84F}"/>
              </a:ext>
            </a:extLst>
          </p:cNvPr>
          <p:cNvSpPr/>
          <p:nvPr/>
        </p:nvSpPr>
        <p:spPr>
          <a:xfrm>
            <a:off x="5890729" y="363988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87959-C397-4464-A1F3-1AD16C46F5D3}"/>
              </a:ext>
            </a:extLst>
          </p:cNvPr>
          <p:cNvGrpSpPr/>
          <p:nvPr/>
        </p:nvGrpSpPr>
        <p:grpSpPr>
          <a:xfrm>
            <a:off x="873075" y="1873273"/>
            <a:ext cx="388895" cy="2821859"/>
            <a:chOff x="784585" y="1588138"/>
            <a:chExt cx="388895" cy="282185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3AAA14-5C1A-4A5A-5308-2AA052454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064580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3457-C151-BD66-DB1F-03046BCF87A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14C830-4F6D-3B9B-10B3-37089CDB12BC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1588138"/>
              <a:ext cx="0" cy="2821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89566F-F909-F2AC-45A3-55D2F0CC2142}"/>
              </a:ext>
            </a:extLst>
          </p:cNvPr>
          <p:cNvGrpSpPr/>
          <p:nvPr/>
        </p:nvGrpSpPr>
        <p:grpSpPr>
          <a:xfrm>
            <a:off x="5412656" y="1956619"/>
            <a:ext cx="388895" cy="2134346"/>
            <a:chOff x="784585" y="2275651"/>
            <a:chExt cx="388895" cy="213434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F615C7-C00E-1EA2-8096-552E42A1AA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93965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92F9363-4450-C8E3-8248-04085213EF0B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2FBE4-8D84-AEAF-5D57-FFDFBB1E37F4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275651"/>
              <a:ext cx="0" cy="2134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7735A-33AF-B5DF-73EC-2DA119CF0524}"/>
              </a:ext>
            </a:extLst>
          </p:cNvPr>
          <p:cNvGrpSpPr/>
          <p:nvPr/>
        </p:nvGrpSpPr>
        <p:grpSpPr>
          <a:xfrm>
            <a:off x="8846395" y="1956619"/>
            <a:ext cx="388895" cy="2286966"/>
            <a:chOff x="784585" y="2123031"/>
            <a:chExt cx="388895" cy="228696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BB5649-E28B-FAD1-1E66-5D083F8A8CF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84133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812E705-29C6-CF4E-7ABD-CD015D4090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880BEF-8100-11B4-6F02-6825C8E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123031"/>
              <a:ext cx="0" cy="2286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467696-F1D1-4CB0-43C3-B6B76FF5BE4D}"/>
              </a:ext>
            </a:extLst>
          </p:cNvPr>
          <p:cNvSpPr/>
          <p:nvPr/>
        </p:nvSpPr>
        <p:spPr>
          <a:xfrm>
            <a:off x="4159045" y="98322"/>
            <a:ext cx="3608439" cy="68138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Các bước triển khai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0E955D-033C-8321-30E1-1E1AB3945BDD}"/>
              </a:ext>
            </a:extLst>
          </p:cNvPr>
          <p:cNvSpPr/>
          <p:nvPr/>
        </p:nvSpPr>
        <p:spPr>
          <a:xfrm>
            <a:off x="3369619" y="1527481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Text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D5BCFA-E1AD-DEE0-F66C-4D973FFEC84C}"/>
              </a:ext>
            </a:extLst>
          </p:cNvPr>
          <p:cNvSpPr/>
          <p:nvPr/>
        </p:nvSpPr>
        <p:spPr>
          <a:xfrm>
            <a:off x="3369619" y="1896507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Object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9052B48-5724-DF28-D92E-DAEB633CAD0E}"/>
              </a:ext>
            </a:extLst>
          </p:cNvPr>
          <p:cNvSpPr/>
          <p:nvPr/>
        </p:nvSpPr>
        <p:spPr>
          <a:xfrm>
            <a:off x="2785304" y="1861477"/>
            <a:ext cx="227247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02DDF4-FA2C-C238-B61F-89F04658766D}"/>
              </a:ext>
            </a:extLst>
          </p:cNvPr>
          <p:cNvSpPr/>
          <p:nvPr/>
        </p:nvSpPr>
        <p:spPr>
          <a:xfrm>
            <a:off x="3369619" y="2560332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Đơn giản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B8584F-4C53-43D8-042B-BCEF6AAB710E}"/>
              </a:ext>
            </a:extLst>
          </p:cNvPr>
          <p:cNvSpPr/>
          <p:nvPr/>
        </p:nvSpPr>
        <p:spPr>
          <a:xfrm>
            <a:off x="3369619" y="2929358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Trung bình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58B6AA-217D-6A30-08C5-3A21EEE43B55}"/>
              </a:ext>
            </a:extLst>
          </p:cNvPr>
          <p:cNvSpPr/>
          <p:nvPr/>
        </p:nvSpPr>
        <p:spPr>
          <a:xfrm>
            <a:off x="3369619" y="3281530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Phức tạp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FEA2473C-594A-3F60-3C01-6B283EDBB1F7}"/>
              </a:ext>
            </a:extLst>
          </p:cNvPr>
          <p:cNvSpPr/>
          <p:nvPr/>
        </p:nvSpPr>
        <p:spPr>
          <a:xfrm>
            <a:off x="3089256" y="2579011"/>
            <a:ext cx="230224" cy="975356"/>
          </a:xfrm>
          <a:prstGeom prst="leftBrace">
            <a:avLst>
              <a:gd name="adj1" fmla="val 8333"/>
              <a:gd name="adj2" fmla="val 273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0206D0A-FA8B-B382-CBB0-8E4CBAB564B6}"/>
              </a:ext>
            </a:extLst>
          </p:cNvPr>
          <p:cNvSpPr/>
          <p:nvPr/>
        </p:nvSpPr>
        <p:spPr>
          <a:xfrm>
            <a:off x="3091483" y="1576199"/>
            <a:ext cx="225770" cy="491534"/>
          </a:xfrm>
          <a:prstGeom prst="leftBrace">
            <a:avLst>
              <a:gd name="adj1" fmla="val 8333"/>
              <a:gd name="adj2" fmla="val 599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5127523" y="98322"/>
            <a:ext cx="193695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F11FBB-6485-0D14-BA47-C3C444E8B64F}"/>
              </a:ext>
            </a:extLst>
          </p:cNvPr>
          <p:cNvGrpSpPr/>
          <p:nvPr/>
        </p:nvGrpSpPr>
        <p:grpSpPr>
          <a:xfrm>
            <a:off x="591871" y="1056199"/>
            <a:ext cx="11008258" cy="5276488"/>
            <a:chOff x="-105410" y="1223348"/>
            <a:chExt cx="11008258" cy="5276488"/>
          </a:xfrm>
        </p:grpSpPr>
        <p:pic>
          <p:nvPicPr>
            <p:cNvPr id="4" name="Picture 3" descr="A person and person walking down a sidewalk&#10;&#10;Description automatically generated">
              <a:extLst>
                <a:ext uri="{FF2B5EF4-FFF2-40B4-BE49-F238E27FC236}">
                  <a16:creationId xmlns:a16="http://schemas.microsoft.com/office/drawing/2014/main" id="{93D2E701-DBB7-8269-8974-213906A2D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23348"/>
              <a:ext cx="3556444" cy="2030838"/>
            </a:xfrm>
            <a:prstGeom prst="rect">
              <a:avLst/>
            </a:prstGeom>
          </p:spPr>
        </p:pic>
        <p:pic>
          <p:nvPicPr>
            <p:cNvPr id="6" name="Picture 5" descr="A person with long hair&#10;&#10;Description automatically generated">
              <a:extLst>
                <a:ext uri="{FF2B5EF4-FFF2-40B4-BE49-F238E27FC236}">
                  <a16:creationId xmlns:a16="http://schemas.microsoft.com/office/drawing/2014/main" id="{A2A093FF-87E4-60BC-37A7-95783F0B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444" y="1223348"/>
              <a:ext cx="3729259" cy="2034141"/>
            </a:xfrm>
            <a:prstGeom prst="rect">
              <a:avLst/>
            </a:prstGeom>
          </p:spPr>
        </p:pic>
        <p:pic>
          <p:nvPicPr>
            <p:cNvPr id="8" name="Picture 7" descr="A screenshot of a cartoon of a person and person&#10;&#10;Description automatically generated">
              <a:extLst>
                <a:ext uri="{FF2B5EF4-FFF2-40B4-BE49-F238E27FC236}">
                  <a16:creationId xmlns:a16="http://schemas.microsoft.com/office/drawing/2014/main" id="{627E4244-6034-A8AE-57B0-5897CA66E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34" y="3244353"/>
              <a:ext cx="3109044" cy="3255483"/>
            </a:xfrm>
            <a:prstGeom prst="rect">
              <a:avLst/>
            </a:prstGeom>
          </p:spPr>
        </p:pic>
        <p:pic>
          <p:nvPicPr>
            <p:cNvPr id="10" name="Picture 9" descr="A video game screen with a house and flowers&#10;&#10;Description automatically generated">
              <a:extLst>
                <a:ext uri="{FF2B5EF4-FFF2-40B4-BE49-F238E27FC236}">
                  <a16:creationId xmlns:a16="http://schemas.microsoft.com/office/drawing/2014/main" id="{DDC3AAA7-00E9-F056-D5CB-1BEB96C6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410" y="3254185"/>
              <a:ext cx="4661474" cy="3235106"/>
            </a:xfrm>
            <a:prstGeom prst="rect">
              <a:avLst/>
            </a:prstGeom>
          </p:spPr>
        </p:pic>
        <p:pic>
          <p:nvPicPr>
            <p:cNvPr id="12" name="Picture 11" descr="A cartoon of a person sitting on a roof&#10;&#10;Description automatically generated">
              <a:extLst>
                <a:ext uri="{FF2B5EF4-FFF2-40B4-BE49-F238E27FC236}">
                  <a16:creationId xmlns:a16="http://schemas.microsoft.com/office/drawing/2014/main" id="{0F228FA8-08F7-2CAC-35A4-1B1DFAF27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1644" y="3233808"/>
              <a:ext cx="3269495" cy="3255483"/>
            </a:xfrm>
            <a:prstGeom prst="rect">
              <a:avLst/>
            </a:prstGeom>
          </p:spPr>
        </p:pic>
        <p:pic>
          <p:nvPicPr>
            <p:cNvPr id="14" name="Picture 13" descr="A screenshot of a music album&#10;&#10;Description automatically generated">
              <a:extLst>
                <a:ext uri="{FF2B5EF4-FFF2-40B4-BE49-F238E27FC236}">
                  <a16:creationId xmlns:a16="http://schemas.microsoft.com/office/drawing/2014/main" id="{D50BBAC4-6053-CBE3-242F-434D8487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703" y="1223349"/>
              <a:ext cx="3617145" cy="2030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98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4854678" y="98322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Intermediate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719933-BED3-0C99-71AC-63F6A840EC7E}"/>
              </a:ext>
            </a:extLst>
          </p:cNvPr>
          <p:cNvGrpSpPr/>
          <p:nvPr/>
        </p:nvGrpSpPr>
        <p:grpSpPr>
          <a:xfrm>
            <a:off x="2154821" y="983502"/>
            <a:ext cx="7882358" cy="5619855"/>
            <a:chOff x="3090441" y="1238145"/>
            <a:chExt cx="7882358" cy="5619855"/>
          </a:xfrm>
        </p:grpSpPr>
        <p:pic>
          <p:nvPicPr>
            <p:cNvPr id="5" name="Picture 4" descr="A person holding a pink feather&#10;&#10;Description automatically generated">
              <a:extLst>
                <a:ext uri="{FF2B5EF4-FFF2-40B4-BE49-F238E27FC236}">
                  <a16:creationId xmlns:a16="http://schemas.microsoft.com/office/drawing/2014/main" id="{9F120C6C-EF6A-F88B-8CB6-89D054305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530" y="1238145"/>
              <a:ext cx="3479605" cy="2437490"/>
            </a:xfrm>
            <a:prstGeom prst="rect">
              <a:avLst/>
            </a:prstGeom>
          </p:spPr>
        </p:pic>
        <p:pic>
          <p:nvPicPr>
            <p:cNvPr id="9" name="Picture 8" descr="A person holding a coffee cup&#10;&#10;Description automatically generated">
              <a:extLst>
                <a:ext uri="{FF2B5EF4-FFF2-40B4-BE49-F238E27FC236}">
                  <a16:creationId xmlns:a16="http://schemas.microsoft.com/office/drawing/2014/main" id="{005AE4BF-EDE5-DB0F-1184-9061AAD9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441" y="1238145"/>
              <a:ext cx="2311090" cy="2452585"/>
            </a:xfrm>
            <a:prstGeom prst="rect">
              <a:avLst/>
            </a:prstGeom>
          </p:spPr>
        </p:pic>
        <p:pic>
          <p:nvPicPr>
            <p:cNvPr id="13" name="Picture 12" descr="A hot air balloon over water&#10;&#10;Description automatically generated">
              <a:extLst>
                <a:ext uri="{FF2B5EF4-FFF2-40B4-BE49-F238E27FC236}">
                  <a16:creationId xmlns:a16="http://schemas.microsoft.com/office/drawing/2014/main" id="{9CE6A378-BB7D-2C10-3FF9-94FC4549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580" y="1238145"/>
              <a:ext cx="2272219" cy="2442105"/>
            </a:xfrm>
            <a:prstGeom prst="rect">
              <a:avLst/>
            </a:prstGeom>
          </p:spPr>
        </p:pic>
        <p:pic>
          <p:nvPicPr>
            <p:cNvPr id="17" name="Picture 16" descr="A pair of swans flying in the sky&#10;&#10;Description automatically generated">
              <a:extLst>
                <a:ext uri="{FF2B5EF4-FFF2-40B4-BE49-F238E27FC236}">
                  <a16:creationId xmlns:a16="http://schemas.microsoft.com/office/drawing/2014/main" id="{FF66D35B-5F18-4B41-F940-58E744D9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441" y="3690730"/>
              <a:ext cx="3159887" cy="3167270"/>
            </a:xfrm>
            <a:prstGeom prst="rect">
              <a:avLst/>
            </a:prstGeom>
          </p:spPr>
        </p:pic>
        <p:pic>
          <p:nvPicPr>
            <p:cNvPr id="19" name="Picture 18" descr="A person throwing a frisbee&#10;&#10;Description automatically generated">
              <a:extLst>
                <a:ext uri="{FF2B5EF4-FFF2-40B4-BE49-F238E27FC236}">
                  <a16:creationId xmlns:a16="http://schemas.microsoft.com/office/drawing/2014/main" id="{3E2F42D8-590F-B6EB-67A8-14226DC5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328" y="3695345"/>
              <a:ext cx="4722471" cy="3147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A1C9DD-68FE-2EBF-265F-7B4421FFF624}"/>
              </a:ext>
            </a:extLst>
          </p:cNvPr>
          <p:cNvGrpSpPr/>
          <p:nvPr/>
        </p:nvGrpSpPr>
        <p:grpSpPr>
          <a:xfrm>
            <a:off x="2140661" y="1066232"/>
            <a:ext cx="7910678" cy="5342882"/>
            <a:chOff x="2483807" y="1194051"/>
            <a:chExt cx="7910678" cy="5342882"/>
          </a:xfrm>
        </p:grpSpPr>
        <p:pic>
          <p:nvPicPr>
            <p:cNvPr id="18" name="Picture 17" descr="A dog looking at a person's feet&#10;&#10;Description automatically generated">
              <a:extLst>
                <a:ext uri="{FF2B5EF4-FFF2-40B4-BE49-F238E27FC236}">
                  <a16:creationId xmlns:a16="http://schemas.microsoft.com/office/drawing/2014/main" id="{7F4C1EF5-9CDF-EDE2-06FA-E81D9FE1A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807" y="1218172"/>
              <a:ext cx="2744805" cy="1832157"/>
            </a:xfrm>
            <a:prstGeom prst="rect">
              <a:avLst/>
            </a:prstGeom>
          </p:spPr>
        </p:pic>
        <p:pic>
          <p:nvPicPr>
            <p:cNvPr id="22" name="Picture 21" descr="A person standing in front of a wall with a sign&#10;&#10;Description automatically generated">
              <a:extLst>
                <a:ext uri="{FF2B5EF4-FFF2-40B4-BE49-F238E27FC236}">
                  <a16:creationId xmlns:a16="http://schemas.microsoft.com/office/drawing/2014/main" id="{35A64FBC-9226-AD03-6936-D5D3AE35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017" y="3031974"/>
              <a:ext cx="2545331" cy="1908998"/>
            </a:xfrm>
            <a:prstGeom prst="rect">
              <a:avLst/>
            </a:prstGeom>
          </p:spPr>
        </p:pic>
        <p:pic>
          <p:nvPicPr>
            <p:cNvPr id="4" name="Picture 3" descr="A person swinging a baseball bat&#10;&#10;Description automatically generated">
              <a:extLst>
                <a:ext uri="{FF2B5EF4-FFF2-40B4-BE49-F238E27FC236}">
                  <a16:creationId xmlns:a16="http://schemas.microsoft.com/office/drawing/2014/main" id="{4482CA06-0386-043D-F244-97993F59E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400" y="4940972"/>
              <a:ext cx="2515800" cy="1595961"/>
            </a:xfrm>
            <a:prstGeom prst="rect">
              <a:avLst/>
            </a:prstGeom>
          </p:spPr>
        </p:pic>
        <p:pic>
          <p:nvPicPr>
            <p:cNvPr id="7" name="Picture 6" descr="A boat on a lake with trees and a hill&#10;&#10;Description automatically generated">
              <a:extLst>
                <a:ext uri="{FF2B5EF4-FFF2-40B4-BE49-F238E27FC236}">
                  <a16:creationId xmlns:a16="http://schemas.microsoft.com/office/drawing/2014/main" id="{527EC59F-0175-B1D8-87BA-90B64EF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416" y="3037840"/>
              <a:ext cx="2750069" cy="3499093"/>
            </a:xfrm>
            <a:prstGeom prst="rect">
              <a:avLst/>
            </a:prstGeom>
          </p:spPr>
        </p:pic>
        <p:pic>
          <p:nvPicPr>
            <p:cNvPr id="10" name="Picture 9" descr="A person standing on a bridge&#10;&#10;Description automatically generated">
              <a:extLst>
                <a:ext uri="{FF2B5EF4-FFF2-40B4-BE49-F238E27FC236}">
                  <a16:creationId xmlns:a16="http://schemas.microsoft.com/office/drawing/2014/main" id="{09F4429B-213F-7C3A-4F93-B8B2FACB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116" y="1206540"/>
              <a:ext cx="2744805" cy="1831300"/>
            </a:xfrm>
            <a:prstGeom prst="rect">
              <a:avLst/>
            </a:prstGeom>
          </p:spPr>
        </p:pic>
        <p:pic>
          <p:nvPicPr>
            <p:cNvPr id="12" name="Picture 11" descr="A small kitten walking on carpet&#10;&#10;Description automatically generated">
              <a:extLst>
                <a:ext uri="{FF2B5EF4-FFF2-40B4-BE49-F238E27FC236}">
                  <a16:creationId xmlns:a16="http://schemas.microsoft.com/office/drawing/2014/main" id="{14607BF1-50C5-CD09-2820-466626BB0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921" y="1194051"/>
              <a:ext cx="2450564" cy="1837923"/>
            </a:xfrm>
            <a:prstGeom prst="rect">
              <a:avLst/>
            </a:prstGeom>
          </p:spPr>
        </p:pic>
        <p:pic>
          <p:nvPicPr>
            <p:cNvPr id="15" name="Picture 14" descr="A cat walking on the ground&#10;&#10;Description automatically generated">
              <a:extLst>
                <a:ext uri="{FF2B5EF4-FFF2-40B4-BE49-F238E27FC236}">
                  <a16:creationId xmlns:a16="http://schemas.microsoft.com/office/drawing/2014/main" id="{8006A219-6B7C-A7B5-8C96-3646282C4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451" y="3031974"/>
              <a:ext cx="2596097" cy="346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69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56235C-5C6A-873A-C6B7-C8839E7C3488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Directory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B85BE-EFD1-2626-8D43-196F5831223A}"/>
              </a:ext>
            </a:extLst>
          </p:cNvPr>
          <p:cNvSpPr txBox="1"/>
          <p:nvPr/>
        </p:nvSpPr>
        <p:spPr>
          <a:xfrm>
            <a:off x="855406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497DD-3F3E-EA20-9FE7-14767B05410D}"/>
              </a:ext>
            </a:extLst>
          </p:cNvPr>
          <p:cNvSpPr txBox="1"/>
          <p:nvPr/>
        </p:nvSpPr>
        <p:spPr>
          <a:xfrm>
            <a:off x="855405" y="5538585"/>
            <a:ext cx="117003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DAD035-7E68-4463-B5B1-50E42EC2EF58}"/>
              </a:ext>
            </a:extLst>
          </p:cNvPr>
          <p:cNvCxnSpPr>
            <a:cxnSpLocks/>
          </p:cNvCxnSpPr>
          <p:nvPr/>
        </p:nvCxnSpPr>
        <p:spPr>
          <a:xfrm>
            <a:off x="1127760" y="1493520"/>
            <a:ext cx="0" cy="421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2C2EC6-33B0-0D72-8E01-27E2DCA89654}"/>
              </a:ext>
            </a:extLst>
          </p:cNvPr>
          <p:cNvCxnSpPr>
            <a:cxnSpLocks/>
          </p:cNvCxnSpPr>
          <p:nvPr/>
        </p:nvCxnSpPr>
        <p:spPr>
          <a:xfrm flipH="1">
            <a:off x="1117600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8BAF00-63FA-29CF-E6E4-1A8C93162164}"/>
              </a:ext>
            </a:extLst>
          </p:cNvPr>
          <p:cNvSpPr txBox="1"/>
          <p:nvPr/>
        </p:nvSpPr>
        <p:spPr>
          <a:xfrm>
            <a:off x="1719580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shape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76EAEB-E026-95A0-908B-3C98E60594F5}"/>
              </a:ext>
            </a:extLst>
          </p:cNvPr>
          <p:cNvCxnSpPr>
            <a:cxnSpLocks/>
          </p:cNvCxnSpPr>
          <p:nvPr/>
        </p:nvCxnSpPr>
        <p:spPr>
          <a:xfrm>
            <a:off x="1999552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C77D5A-3320-5657-BC67-572FE124B0AC}"/>
              </a:ext>
            </a:extLst>
          </p:cNvPr>
          <p:cNvCxnSpPr>
            <a:cxnSpLocks/>
          </p:cNvCxnSpPr>
          <p:nvPr/>
        </p:nvCxnSpPr>
        <p:spPr>
          <a:xfrm flipH="1">
            <a:off x="1992670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750E82-720E-B296-EB8C-DF1D2B0E0354}"/>
              </a:ext>
            </a:extLst>
          </p:cNvPr>
          <p:cNvSpPr txBox="1"/>
          <p:nvPr/>
        </p:nvSpPr>
        <p:spPr>
          <a:xfrm>
            <a:off x="2496327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66D1FC-E619-F637-51F1-DBC33086F726}"/>
              </a:ext>
            </a:extLst>
          </p:cNvPr>
          <p:cNvCxnSpPr>
            <a:cxnSpLocks/>
          </p:cNvCxnSpPr>
          <p:nvPr/>
        </p:nvCxnSpPr>
        <p:spPr>
          <a:xfrm>
            <a:off x="1999552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B88DF1-3C3B-125C-4CDE-373CA8930366}"/>
              </a:ext>
            </a:extLst>
          </p:cNvPr>
          <p:cNvCxnSpPr>
            <a:cxnSpLocks/>
          </p:cNvCxnSpPr>
          <p:nvPr/>
        </p:nvCxnSpPr>
        <p:spPr>
          <a:xfrm flipH="1">
            <a:off x="1992670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26D1D2-A5A3-1DCE-B1DD-F88FCB9E237C}"/>
              </a:ext>
            </a:extLst>
          </p:cNvPr>
          <p:cNvSpPr txBox="1"/>
          <p:nvPr/>
        </p:nvSpPr>
        <p:spPr>
          <a:xfrm>
            <a:off x="2496326" y="2401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simple_masks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64BA0F-F176-EC9E-1C82-C1E4B9EFB2CC}"/>
              </a:ext>
            </a:extLst>
          </p:cNvPr>
          <p:cNvCxnSpPr>
            <a:cxnSpLocks/>
          </p:cNvCxnSpPr>
          <p:nvPr/>
        </p:nvCxnSpPr>
        <p:spPr>
          <a:xfrm>
            <a:off x="1999552" y="258591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6A96A7-F2B0-9BDE-9EBA-90DA8304DA8D}"/>
              </a:ext>
            </a:extLst>
          </p:cNvPr>
          <p:cNvCxnSpPr>
            <a:cxnSpLocks/>
          </p:cNvCxnSpPr>
          <p:nvPr/>
        </p:nvCxnSpPr>
        <p:spPr>
          <a:xfrm flipH="1">
            <a:off x="1992670" y="28808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09FDC0-ADD8-14EC-882C-CED71CB36B9A}"/>
              </a:ext>
            </a:extLst>
          </p:cNvPr>
          <p:cNvSpPr txBox="1"/>
          <p:nvPr/>
        </p:nvSpPr>
        <p:spPr>
          <a:xfrm>
            <a:off x="2496326" y="26962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simple_inpainted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36D4B9-BCF0-F00E-B404-5B3E69179375}"/>
              </a:ext>
            </a:extLst>
          </p:cNvPr>
          <p:cNvCxnSpPr>
            <a:cxnSpLocks/>
          </p:cNvCxnSpPr>
          <p:nvPr/>
        </p:nvCxnSpPr>
        <p:spPr>
          <a:xfrm>
            <a:off x="1999551" y="2880885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3F366E-8061-73D0-9503-E174A6065237}"/>
              </a:ext>
            </a:extLst>
          </p:cNvPr>
          <p:cNvCxnSpPr>
            <a:cxnSpLocks/>
          </p:cNvCxnSpPr>
          <p:nvPr/>
        </p:nvCxnSpPr>
        <p:spPr>
          <a:xfrm flipH="1">
            <a:off x="1992669" y="322589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E2D3B2-B9B8-DCE3-D269-C1ED51201760}"/>
              </a:ext>
            </a:extLst>
          </p:cNvPr>
          <p:cNvSpPr txBox="1"/>
          <p:nvPr/>
        </p:nvSpPr>
        <p:spPr>
          <a:xfrm>
            <a:off x="2496326" y="304123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7C57CD-6A8B-E4C6-51CB-A7FCE78A2225}"/>
              </a:ext>
            </a:extLst>
          </p:cNvPr>
          <p:cNvCxnSpPr>
            <a:cxnSpLocks/>
          </p:cNvCxnSpPr>
          <p:nvPr/>
        </p:nvCxnSpPr>
        <p:spPr>
          <a:xfrm>
            <a:off x="1999551" y="322589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7E58A5-FDE3-8777-5931-E805AEE832FE}"/>
              </a:ext>
            </a:extLst>
          </p:cNvPr>
          <p:cNvCxnSpPr>
            <a:cxnSpLocks/>
          </p:cNvCxnSpPr>
          <p:nvPr/>
        </p:nvCxnSpPr>
        <p:spPr>
          <a:xfrm flipH="1">
            <a:off x="1992669" y="352086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331D99-A4FC-6026-3BB5-DBC0C019C609}"/>
              </a:ext>
            </a:extLst>
          </p:cNvPr>
          <p:cNvSpPr txBox="1"/>
          <p:nvPr/>
        </p:nvSpPr>
        <p:spPr>
          <a:xfrm>
            <a:off x="2496325" y="333619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intermediate_masks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0F9874-E711-B8D1-B96F-DEF49E49EB4D}"/>
              </a:ext>
            </a:extLst>
          </p:cNvPr>
          <p:cNvCxnSpPr>
            <a:cxnSpLocks/>
          </p:cNvCxnSpPr>
          <p:nvPr/>
        </p:nvCxnSpPr>
        <p:spPr>
          <a:xfrm>
            <a:off x="1999551" y="3520864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05E480-67E3-20C7-D61A-52B58D87551D}"/>
              </a:ext>
            </a:extLst>
          </p:cNvPr>
          <p:cNvCxnSpPr>
            <a:cxnSpLocks/>
          </p:cNvCxnSpPr>
          <p:nvPr/>
        </p:nvCxnSpPr>
        <p:spPr>
          <a:xfrm flipH="1">
            <a:off x="1992669" y="381583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A71B9F5-FC76-BB98-9D62-AD10746D1B53}"/>
              </a:ext>
            </a:extLst>
          </p:cNvPr>
          <p:cNvSpPr txBox="1"/>
          <p:nvPr/>
        </p:nvSpPr>
        <p:spPr>
          <a:xfrm>
            <a:off x="2496325" y="363116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intermediate_inpainted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1FDC089-88E8-3EC7-D21A-64B274CB7391}"/>
              </a:ext>
            </a:extLst>
          </p:cNvPr>
          <p:cNvCxnSpPr>
            <a:cxnSpLocks/>
          </p:cNvCxnSpPr>
          <p:nvPr/>
        </p:nvCxnSpPr>
        <p:spPr>
          <a:xfrm>
            <a:off x="1999550" y="3815832"/>
            <a:ext cx="0" cy="35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1137A1-C35C-A0C7-7CD9-B5C6D51C00B3}"/>
              </a:ext>
            </a:extLst>
          </p:cNvPr>
          <p:cNvCxnSpPr>
            <a:cxnSpLocks/>
          </p:cNvCxnSpPr>
          <p:nvPr/>
        </p:nvCxnSpPr>
        <p:spPr>
          <a:xfrm flipH="1">
            <a:off x="1992668" y="417159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F8F2BAA-5718-FFEB-B4FB-3D7ACAB3842B}"/>
              </a:ext>
            </a:extLst>
          </p:cNvPr>
          <p:cNvSpPr txBox="1"/>
          <p:nvPr/>
        </p:nvSpPr>
        <p:spPr>
          <a:xfrm>
            <a:off x="2496325" y="398692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68BF8E2-9E56-C529-884E-62B7BE044BF4}"/>
              </a:ext>
            </a:extLst>
          </p:cNvPr>
          <p:cNvCxnSpPr>
            <a:cxnSpLocks/>
          </p:cNvCxnSpPr>
          <p:nvPr/>
        </p:nvCxnSpPr>
        <p:spPr>
          <a:xfrm>
            <a:off x="1999550" y="417159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CB3B8C-50A2-3DD3-B2AB-41931A27D865}"/>
              </a:ext>
            </a:extLst>
          </p:cNvPr>
          <p:cNvCxnSpPr>
            <a:cxnSpLocks/>
          </p:cNvCxnSpPr>
          <p:nvPr/>
        </p:nvCxnSpPr>
        <p:spPr>
          <a:xfrm flipH="1">
            <a:off x="1992668" y="44665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E2B3D8-0C7F-FF95-C4C1-C5D5481E9B8A}"/>
              </a:ext>
            </a:extLst>
          </p:cNvPr>
          <p:cNvSpPr txBox="1"/>
          <p:nvPr/>
        </p:nvSpPr>
        <p:spPr>
          <a:xfrm>
            <a:off x="2496324" y="4281894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complex_masks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092ECE-4B33-BFB4-9F61-5C9AF988B59D}"/>
              </a:ext>
            </a:extLst>
          </p:cNvPr>
          <p:cNvCxnSpPr>
            <a:cxnSpLocks/>
          </p:cNvCxnSpPr>
          <p:nvPr/>
        </p:nvCxnSpPr>
        <p:spPr>
          <a:xfrm>
            <a:off x="1999550" y="4466560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BB41A5-4846-A645-F3B0-04D9363EBF3D}"/>
              </a:ext>
            </a:extLst>
          </p:cNvPr>
          <p:cNvCxnSpPr>
            <a:cxnSpLocks/>
          </p:cNvCxnSpPr>
          <p:nvPr/>
        </p:nvCxnSpPr>
        <p:spPr>
          <a:xfrm flipH="1">
            <a:off x="1992668" y="476152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38BD34A-D79A-1735-12A1-8D303025E72D}"/>
              </a:ext>
            </a:extLst>
          </p:cNvPr>
          <p:cNvSpPr txBox="1"/>
          <p:nvPr/>
        </p:nvSpPr>
        <p:spPr>
          <a:xfrm>
            <a:off x="2496324" y="4576862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complex_inpainted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18F842-4C64-C2E6-F02A-EA847A6B4634}"/>
              </a:ext>
            </a:extLst>
          </p:cNvPr>
          <p:cNvSpPr txBox="1"/>
          <p:nvPr/>
        </p:nvSpPr>
        <p:spPr>
          <a:xfrm>
            <a:off x="4415747" y="1185428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4382F04-58ED-EF62-5D19-3633674D9611}"/>
              </a:ext>
            </a:extLst>
          </p:cNvPr>
          <p:cNvCxnSpPr/>
          <p:nvPr/>
        </p:nvCxnSpPr>
        <p:spPr>
          <a:xfrm>
            <a:off x="4688101" y="1508909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B048B1-EF87-B27E-9F56-F464B46431BF}"/>
              </a:ext>
            </a:extLst>
          </p:cNvPr>
          <p:cNvCxnSpPr>
            <a:cxnSpLocks/>
          </p:cNvCxnSpPr>
          <p:nvPr/>
        </p:nvCxnSpPr>
        <p:spPr>
          <a:xfrm flipH="1">
            <a:off x="4677941" y="19305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E8BA104-B11F-5B37-B682-933E581F37B0}"/>
              </a:ext>
            </a:extLst>
          </p:cNvPr>
          <p:cNvSpPr txBox="1"/>
          <p:nvPr/>
        </p:nvSpPr>
        <p:spPr>
          <a:xfrm>
            <a:off x="5279921" y="174588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point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C36300-1C23-EFFA-C435-19A1267B0F85}"/>
              </a:ext>
            </a:extLst>
          </p:cNvPr>
          <p:cNvCxnSpPr>
            <a:cxnSpLocks/>
          </p:cNvCxnSpPr>
          <p:nvPr/>
        </p:nvCxnSpPr>
        <p:spPr>
          <a:xfrm>
            <a:off x="5559893" y="2121672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67EDB32-6BBE-1E0B-14EE-556BD8F1E501}"/>
              </a:ext>
            </a:extLst>
          </p:cNvPr>
          <p:cNvCxnSpPr>
            <a:cxnSpLocks/>
          </p:cNvCxnSpPr>
          <p:nvPr/>
        </p:nvCxnSpPr>
        <p:spPr>
          <a:xfrm flipH="1">
            <a:off x="5553011" y="230633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7E16832-F3A0-692A-255B-1F2D00F05CD1}"/>
              </a:ext>
            </a:extLst>
          </p:cNvPr>
          <p:cNvSpPr txBox="1"/>
          <p:nvPr/>
        </p:nvSpPr>
        <p:spPr>
          <a:xfrm>
            <a:off x="6056668" y="2121672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00367A-95AC-E8C5-88E9-AAC712BBA793}"/>
              </a:ext>
            </a:extLst>
          </p:cNvPr>
          <p:cNvCxnSpPr>
            <a:cxnSpLocks/>
          </p:cNvCxnSpPr>
          <p:nvPr/>
        </p:nvCxnSpPr>
        <p:spPr>
          <a:xfrm>
            <a:off x="5559893" y="2306338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DCCFB45-88EF-ECE3-941D-367E8B378CB3}"/>
              </a:ext>
            </a:extLst>
          </p:cNvPr>
          <p:cNvCxnSpPr>
            <a:cxnSpLocks/>
          </p:cNvCxnSpPr>
          <p:nvPr/>
        </p:nvCxnSpPr>
        <p:spPr>
          <a:xfrm flipH="1">
            <a:off x="5553011" y="260130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630A43A-04D9-E1BF-2A0C-3F2D730FA936}"/>
              </a:ext>
            </a:extLst>
          </p:cNvPr>
          <p:cNvSpPr txBox="1"/>
          <p:nvPr/>
        </p:nvSpPr>
        <p:spPr>
          <a:xfrm>
            <a:off x="6056667" y="241664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simple_points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24AA1AE-1A25-92F6-6E47-C27579A45370}"/>
              </a:ext>
            </a:extLst>
          </p:cNvPr>
          <p:cNvCxnSpPr>
            <a:cxnSpLocks/>
          </p:cNvCxnSpPr>
          <p:nvPr/>
        </p:nvCxnSpPr>
        <p:spPr>
          <a:xfrm>
            <a:off x="5559893" y="260130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817D27-1978-F7B8-FAAA-194B2CF48478}"/>
              </a:ext>
            </a:extLst>
          </p:cNvPr>
          <p:cNvCxnSpPr>
            <a:cxnSpLocks/>
          </p:cNvCxnSpPr>
          <p:nvPr/>
        </p:nvCxnSpPr>
        <p:spPr>
          <a:xfrm flipH="1">
            <a:off x="5553011" y="289627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E624DF9-7718-E326-FB9D-1094AB3BBD91}"/>
              </a:ext>
            </a:extLst>
          </p:cNvPr>
          <p:cNvSpPr txBox="1"/>
          <p:nvPr/>
        </p:nvSpPr>
        <p:spPr>
          <a:xfrm>
            <a:off x="6056667" y="271160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simple_inpainted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BEB84B-45D4-320A-D596-C2B2D92DB9A2}"/>
              </a:ext>
            </a:extLst>
          </p:cNvPr>
          <p:cNvCxnSpPr>
            <a:cxnSpLocks/>
          </p:cNvCxnSpPr>
          <p:nvPr/>
        </p:nvCxnSpPr>
        <p:spPr>
          <a:xfrm>
            <a:off x="5559892" y="2896274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22DD84-3C25-B58A-8DFF-BC839E4E4CD8}"/>
              </a:ext>
            </a:extLst>
          </p:cNvPr>
          <p:cNvCxnSpPr>
            <a:cxnSpLocks/>
          </p:cNvCxnSpPr>
          <p:nvPr/>
        </p:nvCxnSpPr>
        <p:spPr>
          <a:xfrm flipH="1">
            <a:off x="5553010" y="32412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94E2E6A-ED28-DF6D-319E-76342B24CDF7}"/>
              </a:ext>
            </a:extLst>
          </p:cNvPr>
          <p:cNvSpPr txBox="1"/>
          <p:nvPr/>
        </p:nvSpPr>
        <p:spPr>
          <a:xfrm>
            <a:off x="6056667" y="30566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1B73668-9EAC-F132-E4A1-359A7673F3B4}"/>
              </a:ext>
            </a:extLst>
          </p:cNvPr>
          <p:cNvCxnSpPr>
            <a:cxnSpLocks/>
          </p:cNvCxnSpPr>
          <p:nvPr/>
        </p:nvCxnSpPr>
        <p:spPr>
          <a:xfrm>
            <a:off x="5559892" y="3241285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9356FF-B444-475B-2F36-E3B70796F33B}"/>
              </a:ext>
            </a:extLst>
          </p:cNvPr>
          <p:cNvCxnSpPr>
            <a:cxnSpLocks/>
          </p:cNvCxnSpPr>
          <p:nvPr/>
        </p:nvCxnSpPr>
        <p:spPr>
          <a:xfrm flipH="1">
            <a:off x="5553010" y="353625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9C01D8A-F200-879E-FE8E-7367B5A52451}"/>
              </a:ext>
            </a:extLst>
          </p:cNvPr>
          <p:cNvSpPr txBox="1"/>
          <p:nvPr/>
        </p:nvSpPr>
        <p:spPr>
          <a:xfrm>
            <a:off x="6056666" y="3351587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intermediate_points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B68690-DC75-CE9B-73FA-C53FF49360BE}"/>
              </a:ext>
            </a:extLst>
          </p:cNvPr>
          <p:cNvCxnSpPr>
            <a:cxnSpLocks/>
          </p:cNvCxnSpPr>
          <p:nvPr/>
        </p:nvCxnSpPr>
        <p:spPr>
          <a:xfrm>
            <a:off x="5559892" y="3536253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D7D4AA-5AB0-5D89-2046-43E06226A40B}"/>
              </a:ext>
            </a:extLst>
          </p:cNvPr>
          <p:cNvCxnSpPr>
            <a:cxnSpLocks/>
          </p:cNvCxnSpPr>
          <p:nvPr/>
        </p:nvCxnSpPr>
        <p:spPr>
          <a:xfrm flipH="1">
            <a:off x="5553010" y="383122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7508D43-F3CF-5CDF-6475-10AF7F306D52}"/>
              </a:ext>
            </a:extLst>
          </p:cNvPr>
          <p:cNvSpPr txBox="1"/>
          <p:nvPr/>
        </p:nvSpPr>
        <p:spPr>
          <a:xfrm>
            <a:off x="6056666" y="364655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intermediate_inpainted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7009FA6-1CF0-499C-BAE2-0B1DB35FB874}"/>
              </a:ext>
            </a:extLst>
          </p:cNvPr>
          <p:cNvCxnSpPr>
            <a:cxnSpLocks/>
          </p:cNvCxnSpPr>
          <p:nvPr/>
        </p:nvCxnSpPr>
        <p:spPr>
          <a:xfrm>
            <a:off x="5559891" y="3831221"/>
            <a:ext cx="0" cy="35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B1F8F0E-928D-4966-B9DF-615DCC684994}"/>
              </a:ext>
            </a:extLst>
          </p:cNvPr>
          <p:cNvCxnSpPr>
            <a:cxnSpLocks/>
          </p:cNvCxnSpPr>
          <p:nvPr/>
        </p:nvCxnSpPr>
        <p:spPr>
          <a:xfrm flipH="1">
            <a:off x="5553009" y="418698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62D5897-E922-02BB-708A-7BD8B8CC7EAA}"/>
              </a:ext>
            </a:extLst>
          </p:cNvPr>
          <p:cNvSpPr txBox="1"/>
          <p:nvPr/>
        </p:nvSpPr>
        <p:spPr>
          <a:xfrm>
            <a:off x="6056666" y="400231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1DF8EE6-4C91-0BF3-658D-D637B2B66483}"/>
              </a:ext>
            </a:extLst>
          </p:cNvPr>
          <p:cNvCxnSpPr>
            <a:cxnSpLocks/>
          </p:cNvCxnSpPr>
          <p:nvPr/>
        </p:nvCxnSpPr>
        <p:spPr>
          <a:xfrm>
            <a:off x="5559891" y="4186981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41252B-0DA9-56F1-E9B6-AF8F6E8434F3}"/>
              </a:ext>
            </a:extLst>
          </p:cNvPr>
          <p:cNvCxnSpPr>
            <a:cxnSpLocks/>
          </p:cNvCxnSpPr>
          <p:nvPr/>
        </p:nvCxnSpPr>
        <p:spPr>
          <a:xfrm flipH="1">
            <a:off x="5553009" y="4481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A57D125-DD70-EDA0-C30D-DD80C98D3004}"/>
              </a:ext>
            </a:extLst>
          </p:cNvPr>
          <p:cNvSpPr txBox="1"/>
          <p:nvPr/>
        </p:nvSpPr>
        <p:spPr>
          <a:xfrm>
            <a:off x="6056665" y="4297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complex_points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D8EC312-DF73-E97A-524A-B7C150811988}"/>
              </a:ext>
            </a:extLst>
          </p:cNvPr>
          <p:cNvCxnSpPr>
            <a:cxnSpLocks/>
          </p:cNvCxnSpPr>
          <p:nvPr/>
        </p:nvCxnSpPr>
        <p:spPr>
          <a:xfrm>
            <a:off x="5559891" y="4481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2A95817-8DA4-7732-A0FE-94D2ABD611DB}"/>
              </a:ext>
            </a:extLst>
          </p:cNvPr>
          <p:cNvCxnSpPr>
            <a:cxnSpLocks/>
          </p:cNvCxnSpPr>
          <p:nvPr/>
        </p:nvCxnSpPr>
        <p:spPr>
          <a:xfrm flipH="1">
            <a:off x="5553009" y="475725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A2DFBFC-9357-FF2B-6816-B6D5055547B3}"/>
              </a:ext>
            </a:extLst>
          </p:cNvPr>
          <p:cNvSpPr txBox="1"/>
          <p:nvPr/>
        </p:nvSpPr>
        <p:spPr>
          <a:xfrm>
            <a:off x="6056665" y="4592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complex_inpainted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57B8C77-9BCF-0FC5-267E-40A33BC359FB}"/>
              </a:ext>
            </a:extLst>
          </p:cNvPr>
          <p:cNvCxnSpPr/>
          <p:nvPr/>
        </p:nvCxnSpPr>
        <p:spPr>
          <a:xfrm>
            <a:off x="454413" y="933065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6276A8-2A3C-0BD6-79AD-3EC0EEEE9298}"/>
              </a:ext>
            </a:extLst>
          </p:cNvPr>
          <p:cNvCxnSpPr>
            <a:cxnSpLocks/>
          </p:cNvCxnSpPr>
          <p:nvPr/>
        </p:nvCxnSpPr>
        <p:spPr>
          <a:xfrm flipH="1">
            <a:off x="454085" y="135470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2591231-EFE9-40ED-978D-4FC0883F522E}"/>
              </a:ext>
            </a:extLst>
          </p:cNvPr>
          <p:cNvCxnSpPr>
            <a:cxnSpLocks/>
          </p:cNvCxnSpPr>
          <p:nvPr/>
        </p:nvCxnSpPr>
        <p:spPr>
          <a:xfrm>
            <a:off x="454085" y="1354705"/>
            <a:ext cx="0" cy="4378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4C207A-0260-19B3-CC1F-9FC4D777A765}"/>
              </a:ext>
            </a:extLst>
          </p:cNvPr>
          <p:cNvCxnSpPr>
            <a:cxnSpLocks/>
          </p:cNvCxnSpPr>
          <p:nvPr/>
        </p:nvCxnSpPr>
        <p:spPr>
          <a:xfrm flipH="1">
            <a:off x="454414" y="572325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29A0067-C200-8385-E269-40A00518291C}"/>
              </a:ext>
            </a:extLst>
          </p:cNvPr>
          <p:cNvCxnSpPr>
            <a:cxnSpLocks/>
          </p:cNvCxnSpPr>
          <p:nvPr/>
        </p:nvCxnSpPr>
        <p:spPr>
          <a:xfrm>
            <a:off x="1222805" y="5898984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9C6C501-57CA-A5A7-7794-18C1234DB7C3}"/>
              </a:ext>
            </a:extLst>
          </p:cNvPr>
          <p:cNvCxnSpPr>
            <a:cxnSpLocks/>
          </p:cNvCxnSpPr>
          <p:nvPr/>
        </p:nvCxnSpPr>
        <p:spPr>
          <a:xfrm flipH="1">
            <a:off x="1215923" y="608365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C44E875-C609-8032-2BC9-C1B523DF94EF}"/>
              </a:ext>
            </a:extLst>
          </p:cNvPr>
          <p:cNvSpPr txBox="1"/>
          <p:nvPr/>
        </p:nvSpPr>
        <p:spPr>
          <a:xfrm>
            <a:off x="1719580" y="5898984"/>
            <a:ext cx="266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Inpaint_opencv_shape.py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0D48CDA-C337-B313-FACD-544ED6362B26}"/>
              </a:ext>
            </a:extLst>
          </p:cNvPr>
          <p:cNvCxnSpPr>
            <a:cxnSpLocks/>
          </p:cNvCxnSpPr>
          <p:nvPr/>
        </p:nvCxnSpPr>
        <p:spPr>
          <a:xfrm>
            <a:off x="1229687" y="6083650"/>
            <a:ext cx="0" cy="392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EB2E8EA-E2E0-F97C-D3EB-902844208ADB}"/>
              </a:ext>
            </a:extLst>
          </p:cNvPr>
          <p:cNvCxnSpPr>
            <a:cxnSpLocks/>
          </p:cNvCxnSpPr>
          <p:nvPr/>
        </p:nvCxnSpPr>
        <p:spPr>
          <a:xfrm flipH="1">
            <a:off x="1222805" y="647657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E5358BA-96CA-F76A-25BF-078D9266E8C6}"/>
              </a:ext>
            </a:extLst>
          </p:cNvPr>
          <p:cNvSpPr txBox="1"/>
          <p:nvPr/>
        </p:nvSpPr>
        <p:spPr>
          <a:xfrm>
            <a:off x="1726462" y="6282408"/>
            <a:ext cx="266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Inpaint_anything_point.py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DB78F6-824D-4BA1-4BC8-E842A680AFEC}"/>
              </a:ext>
            </a:extLst>
          </p:cNvPr>
          <p:cNvSpPr txBox="1"/>
          <p:nvPr/>
        </p:nvSpPr>
        <p:spPr>
          <a:xfrm>
            <a:off x="8132341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4055FBB-E793-C72B-8CE0-BD9FE952C4AD}"/>
              </a:ext>
            </a:extLst>
          </p:cNvPr>
          <p:cNvCxnSpPr/>
          <p:nvPr/>
        </p:nvCxnSpPr>
        <p:spPr>
          <a:xfrm>
            <a:off x="8404695" y="1493520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04FA303-FCB6-46CB-8DD5-06D23326DD15}"/>
              </a:ext>
            </a:extLst>
          </p:cNvPr>
          <p:cNvCxnSpPr>
            <a:cxnSpLocks/>
          </p:cNvCxnSpPr>
          <p:nvPr/>
        </p:nvCxnSpPr>
        <p:spPr>
          <a:xfrm flipH="1">
            <a:off x="8394535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CD27842-80E8-F65F-5D53-38EC42B29B9D}"/>
              </a:ext>
            </a:extLst>
          </p:cNvPr>
          <p:cNvSpPr txBox="1"/>
          <p:nvPr/>
        </p:nvSpPr>
        <p:spPr>
          <a:xfrm>
            <a:off x="8996515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utils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EE4F03C-3DF1-B7D3-7891-B3D2B0FAF59C}"/>
              </a:ext>
            </a:extLst>
          </p:cNvPr>
          <p:cNvCxnSpPr>
            <a:cxnSpLocks/>
          </p:cNvCxnSpPr>
          <p:nvPr/>
        </p:nvCxnSpPr>
        <p:spPr>
          <a:xfrm>
            <a:off x="9276487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6105C87-58A9-6A0D-4ECC-9399262ED37C}"/>
              </a:ext>
            </a:extLst>
          </p:cNvPr>
          <p:cNvCxnSpPr>
            <a:cxnSpLocks/>
          </p:cNvCxnSpPr>
          <p:nvPr/>
        </p:nvCxnSpPr>
        <p:spPr>
          <a:xfrm flipH="1">
            <a:off x="9269605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9525F1E-D17D-5946-6595-C16A2D47767D}"/>
              </a:ext>
            </a:extLst>
          </p:cNvPr>
          <p:cNvSpPr txBox="1"/>
          <p:nvPr/>
        </p:nvSpPr>
        <p:spPr>
          <a:xfrm>
            <a:off x="9773262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generate_masks.py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9726E81-F023-F5CE-D828-D79A2D391845}"/>
              </a:ext>
            </a:extLst>
          </p:cNvPr>
          <p:cNvCxnSpPr>
            <a:cxnSpLocks/>
          </p:cNvCxnSpPr>
          <p:nvPr/>
        </p:nvCxnSpPr>
        <p:spPr>
          <a:xfrm>
            <a:off x="9276487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198B2A7-F36A-7E62-4D44-DC4718234D01}"/>
              </a:ext>
            </a:extLst>
          </p:cNvPr>
          <p:cNvCxnSpPr>
            <a:cxnSpLocks/>
          </p:cNvCxnSpPr>
          <p:nvPr/>
        </p:nvCxnSpPr>
        <p:spPr>
          <a:xfrm flipH="1">
            <a:off x="9269605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D9B18CD-6983-9C99-7AEC-48527B7F105B}"/>
              </a:ext>
            </a:extLst>
          </p:cNvPr>
          <p:cNvSpPr txBox="1"/>
          <p:nvPr/>
        </p:nvSpPr>
        <p:spPr>
          <a:xfrm>
            <a:off x="9773261" y="2401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generate_points.py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4A09359-FF72-39C6-92C1-27A30D18EAB1}"/>
              </a:ext>
            </a:extLst>
          </p:cNvPr>
          <p:cNvCxnSpPr>
            <a:cxnSpLocks/>
          </p:cNvCxnSpPr>
          <p:nvPr/>
        </p:nvCxnSpPr>
        <p:spPr>
          <a:xfrm>
            <a:off x="9276487" y="258591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4A482DD-1227-5D7F-A3E1-F9BE7AC1520C}"/>
              </a:ext>
            </a:extLst>
          </p:cNvPr>
          <p:cNvCxnSpPr>
            <a:cxnSpLocks/>
          </p:cNvCxnSpPr>
          <p:nvPr/>
        </p:nvCxnSpPr>
        <p:spPr>
          <a:xfrm flipH="1">
            <a:off x="9269605" y="28808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6E69DF4-F62C-F1A3-2DFA-765073436BF6}"/>
              </a:ext>
            </a:extLst>
          </p:cNvPr>
          <p:cNvSpPr txBox="1"/>
          <p:nvPr/>
        </p:nvSpPr>
        <p:spPr>
          <a:xfrm>
            <a:off x="9773261" y="26962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InpaintClass.py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7F269DD-9EAF-3CE7-BB2B-F5B3EA0F4C28}"/>
              </a:ext>
            </a:extLst>
          </p:cNvPr>
          <p:cNvCxnSpPr>
            <a:cxnSpLocks/>
          </p:cNvCxnSpPr>
          <p:nvPr/>
        </p:nvCxnSpPr>
        <p:spPr>
          <a:xfrm>
            <a:off x="9276486" y="2880885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C3B0203-2998-9F90-CB39-BFC891EF1F2C}"/>
              </a:ext>
            </a:extLst>
          </p:cNvPr>
          <p:cNvCxnSpPr>
            <a:cxnSpLocks/>
          </p:cNvCxnSpPr>
          <p:nvPr/>
        </p:nvCxnSpPr>
        <p:spPr>
          <a:xfrm flipH="1">
            <a:off x="9269604" y="322589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68E118F-1098-5911-89C2-BED9F44D188C}"/>
              </a:ext>
            </a:extLst>
          </p:cNvPr>
          <p:cNvSpPr txBox="1"/>
          <p:nvPr/>
        </p:nvSpPr>
        <p:spPr>
          <a:xfrm>
            <a:off x="9773261" y="304123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mouse_event_shape.py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1CBA1E4-63B2-669A-64AF-3516A5B27BC4}"/>
              </a:ext>
            </a:extLst>
          </p:cNvPr>
          <p:cNvCxnSpPr>
            <a:cxnSpLocks/>
          </p:cNvCxnSpPr>
          <p:nvPr/>
        </p:nvCxnSpPr>
        <p:spPr>
          <a:xfrm>
            <a:off x="9276486" y="322589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AC2F84-D60A-5CE2-B761-44CF05DF5EE5}"/>
              </a:ext>
            </a:extLst>
          </p:cNvPr>
          <p:cNvCxnSpPr>
            <a:cxnSpLocks/>
          </p:cNvCxnSpPr>
          <p:nvPr/>
        </p:nvCxnSpPr>
        <p:spPr>
          <a:xfrm flipH="1">
            <a:off x="9269604" y="352086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4A0C01-3660-E126-E823-32B3EAC91C25}"/>
              </a:ext>
            </a:extLst>
          </p:cNvPr>
          <p:cNvSpPr txBox="1"/>
          <p:nvPr/>
        </p:nvSpPr>
        <p:spPr>
          <a:xfrm>
            <a:off x="9773260" y="333619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mouse_event_point.py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FB3FFBB-8B57-2972-150C-8639193CE424}"/>
              </a:ext>
            </a:extLst>
          </p:cNvPr>
          <p:cNvCxnSpPr>
            <a:cxnSpLocks/>
          </p:cNvCxnSpPr>
          <p:nvPr/>
        </p:nvCxnSpPr>
        <p:spPr>
          <a:xfrm>
            <a:off x="5559891" y="4776917"/>
            <a:ext cx="0" cy="4906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7C2007-4FFB-DCE9-5ABA-D6C35776E9DD}"/>
              </a:ext>
            </a:extLst>
          </p:cNvPr>
          <p:cNvCxnSpPr>
            <a:cxnSpLocks/>
          </p:cNvCxnSpPr>
          <p:nvPr/>
        </p:nvCxnSpPr>
        <p:spPr>
          <a:xfrm flipH="1">
            <a:off x="5553009" y="526754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4B8C9A0A-CCAA-62DE-5B7B-458E09F9F6B2}"/>
              </a:ext>
            </a:extLst>
          </p:cNvPr>
          <p:cNvSpPr txBox="1"/>
          <p:nvPr/>
        </p:nvSpPr>
        <p:spPr>
          <a:xfrm>
            <a:off x="6056665" y="508287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point_result.txt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EA8A7C6-4ABE-1F79-E1BB-88BC5E84A614}"/>
              </a:ext>
            </a:extLst>
          </p:cNvPr>
          <p:cNvSpPr txBox="1"/>
          <p:nvPr/>
        </p:nvSpPr>
        <p:spPr>
          <a:xfrm>
            <a:off x="52766" y="48654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Inpaint</a:t>
            </a:r>
          </a:p>
        </p:txBody>
      </p:sp>
    </p:spTree>
    <p:extLst>
      <p:ext uri="{BB962C8B-B14F-4D97-AF65-F5344CB8AC3E}">
        <p14:creationId xmlns:p14="http://schemas.microsoft.com/office/powerpoint/2010/main" val="85492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66BAAB-6942-9446-A941-A6164331B40F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InpaintClass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895C30-0F5A-F1EC-58CD-93D0B4145E4C}"/>
              </a:ext>
            </a:extLst>
          </p:cNvPr>
          <p:cNvGrpSpPr/>
          <p:nvPr/>
        </p:nvGrpSpPr>
        <p:grpSpPr>
          <a:xfrm>
            <a:off x="2158181" y="1111046"/>
            <a:ext cx="7875639" cy="4748979"/>
            <a:chOff x="580103" y="1111046"/>
            <a:chExt cx="7875639" cy="474897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97CC4B8-6705-C60A-12F3-CAC52B78ECF7}"/>
                </a:ext>
              </a:extLst>
            </p:cNvPr>
            <p:cNvSpPr/>
            <p:nvPr/>
          </p:nvSpPr>
          <p:spPr>
            <a:xfrm>
              <a:off x="580103" y="1111046"/>
              <a:ext cx="2025446" cy="1042219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Enum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RECTANGLE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ELIP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POLYGON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C309D82-6CAB-9747-5916-E6B71BA182EA}"/>
                </a:ext>
              </a:extLst>
            </p:cNvPr>
            <p:cNvSpPr/>
            <p:nvPr/>
          </p:nvSpPr>
          <p:spPr>
            <a:xfrm>
              <a:off x="580103" y="2330246"/>
              <a:ext cx="5181599" cy="1288024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112A1B3-965A-347B-562D-B0FA45EF5A1F}"/>
                </a:ext>
              </a:extLst>
            </p:cNvPr>
            <p:cNvSpPr/>
            <p:nvPr/>
          </p:nvSpPr>
          <p:spPr>
            <a:xfrm>
              <a:off x="580103" y="3746088"/>
              <a:ext cx="7875639" cy="2113937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exportPointsForPolygon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-&gt;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ndarray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reshape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04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66BAAB-6942-9446-A941-A6164331B40F}"/>
              </a:ext>
            </a:extLst>
          </p:cNvPr>
          <p:cNvSpPr/>
          <p:nvPr/>
        </p:nvSpPr>
        <p:spPr>
          <a:xfrm>
            <a:off x="4854677" y="8550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InpaintClass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7CC4B8-6705-C60A-12F3-CAC52B78ECF7}"/>
              </a:ext>
            </a:extLst>
          </p:cNvPr>
          <p:cNvSpPr/>
          <p:nvPr/>
        </p:nvSpPr>
        <p:spPr>
          <a:xfrm>
            <a:off x="804550" y="941840"/>
            <a:ext cx="10582900" cy="5788835"/>
          </a:xfrm>
          <a:prstGeom prst="roundRect">
            <a:avLst>
              <a:gd name="adj" fmla="val 415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ELIP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axesLength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axesLength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POLYGON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exportPointsForPolygon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isClosed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polylines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isClosed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3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8550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A781F-155A-F479-4118-D09BB2468E52}"/>
              </a:ext>
            </a:extLst>
          </p:cNvPr>
          <p:cNvSpPr/>
          <p:nvPr/>
        </p:nvSpPr>
        <p:spPr>
          <a:xfrm>
            <a:off x="555524" y="1052055"/>
            <a:ext cx="5255341" cy="5540474"/>
          </a:xfrm>
          <a:prstGeom prst="roundRect">
            <a:avLst>
              <a:gd name="adj" fmla="val 14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ntermediate_6.jpg'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ntermediate_7.jpg'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ntermediate_8.jpg'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omplex_6.jpg'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634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828</Words>
  <Application>Microsoft Office PowerPoint</Application>
  <PresentationFormat>Widescreen</PresentationFormat>
  <Paragraphs>157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 Thành Danh</dc:creator>
  <cp:lastModifiedBy>Cao Thành Danh</cp:lastModifiedBy>
  <cp:revision>29</cp:revision>
  <dcterms:created xsi:type="dcterms:W3CDTF">2023-12-07T09:25:17Z</dcterms:created>
  <dcterms:modified xsi:type="dcterms:W3CDTF">2023-12-11T15:30:46Z</dcterms:modified>
</cp:coreProperties>
</file>